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180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935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719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867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08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40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62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10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4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411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68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E9BF7-6171-4243-AFFC-B28F4B4E2DA0}" type="datetimeFigureOut">
              <a:rPr lang="ru-RU" smtClean="0"/>
              <a:t>30.11.2016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2825B6-DE45-4A4E-A081-B28DDBD804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727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3" y="0"/>
            <a:ext cx="3538736" cy="1143000"/>
          </a:xfrm>
        </p:spPr>
        <p:txBody>
          <a:bodyPr/>
          <a:lstStyle/>
          <a:p>
            <a:r>
              <a:rPr lang="ru-RU" dirty="0" smtClean="0"/>
              <a:t>День матери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16632"/>
            <a:ext cx="5616624" cy="1315756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 smtClean="0"/>
              <a:t>Кадеты </a:t>
            </a:r>
            <a:r>
              <a:rPr lang="ru-RU" dirty="0"/>
              <a:t>нарисовали портреты своих мам и разместили на стенде школьного вернисажа. Для мам звучали песни, частушки и стихи, юмористические сценки и забавные игры. Сегодняшний Танец с мамой вспомнится ребятам на выпускном балу. А кадетам 6а класса и их мамам надолго запомнится спортивный праздник «Мама и я со спортом друзья!»</a:t>
            </a:r>
          </a:p>
        </p:txBody>
      </p:sp>
      <p:pic>
        <p:nvPicPr>
          <p:cNvPr id="1026" name="Picture 2" descr="H:\Новая папка (2)\IMG_480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57" t="12572" r="5714" b="6095"/>
          <a:stretch/>
        </p:blipFill>
        <p:spPr bwMode="auto">
          <a:xfrm>
            <a:off x="60551" y="3843556"/>
            <a:ext cx="1847153" cy="2987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H:\Новая папка (2)\IMG_487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5" r="15888"/>
          <a:stretch/>
        </p:blipFill>
        <p:spPr bwMode="auto">
          <a:xfrm>
            <a:off x="16633" y="908719"/>
            <a:ext cx="3115207" cy="2779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:\Новая папка (2)\IMG_49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5"/>
          <a:stretch/>
        </p:blipFill>
        <p:spPr bwMode="auto">
          <a:xfrm>
            <a:off x="2051720" y="3783186"/>
            <a:ext cx="3671514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:\Новая папка (2)\IMG_495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44"/>
          <a:stretch/>
        </p:blipFill>
        <p:spPr bwMode="auto">
          <a:xfrm>
            <a:off x="5940152" y="3809992"/>
            <a:ext cx="3196303" cy="3007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:\Новая папка (2)\IMG_50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132" y="1432388"/>
            <a:ext cx="3383868" cy="22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H:\Новая папка (2)\IMG_479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68"/>
          <a:stretch/>
        </p:blipFill>
        <p:spPr bwMode="auto">
          <a:xfrm>
            <a:off x="3288969" y="1432388"/>
            <a:ext cx="2261508" cy="225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93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матери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Международный день борьбы со СПИДом</dc:title>
  <dc:creator>USER</dc:creator>
  <cp:lastModifiedBy>USER</cp:lastModifiedBy>
  <cp:revision>2</cp:revision>
  <dcterms:created xsi:type="dcterms:W3CDTF">2016-11-30T12:28:39Z</dcterms:created>
  <dcterms:modified xsi:type="dcterms:W3CDTF">2016-11-30T12:29:42Z</dcterms:modified>
</cp:coreProperties>
</file>